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64" r:id="rId6"/>
    <p:sldId id="259" r:id="rId7"/>
    <p:sldId id="265" r:id="rId8"/>
    <p:sldId id="260" r:id="rId9"/>
    <p:sldId id="261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r>
              <a:rPr lang="en-US" sz="4400" dirty="0" smtClean="0"/>
              <a:t>PRESENTATION BY BERNICE BEBLI, FRANCIS AGBESHIE FROM DENSU OYSTERS PICKERS ASSOCIATION -DOPA </a:t>
            </a:r>
            <a:r>
              <a:rPr lang="en-US" sz="4400" dirty="0" smtClean="0"/>
              <a:t>LED BY LYDIA </a:t>
            </a:r>
            <a:r>
              <a:rPr lang="en-US" sz="4400" dirty="0" smtClean="0"/>
              <a:t>SASU (MRS) </a:t>
            </a:r>
            <a:r>
              <a:rPr lang="en-US" sz="4400" dirty="0" smtClean="0"/>
              <a:t>TO SSF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43414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5400" b="1" dirty="0" smtClean="0"/>
              <a:t>Thank You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790624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dirty="0" smtClean="0"/>
              <a:t>Appreciation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I </a:t>
            </a:r>
            <a:r>
              <a:rPr lang="en-US" sz="2800" dirty="0"/>
              <a:t>will First of all take the opportunity to thank the organizers for making it possible for us to be part of this meeting 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We will also thank USAID  Sustainable Fisheries Management Project (SFMP) which was implemented  by the University of Rhode Island Coastal resources center </a:t>
            </a:r>
          </a:p>
        </p:txBody>
      </p:sp>
    </p:spTree>
    <p:extLst>
      <p:ext uri="{BB962C8B-B14F-4D97-AF65-F5344CB8AC3E}">
        <p14:creationId xmlns:p14="http://schemas.microsoft.com/office/powerpoint/2010/main" val="3097261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AutoNum type="alphaLcPeriod"/>
            </a:pPr>
            <a:endParaRPr lang="en-US" dirty="0" smtClean="0"/>
          </a:p>
          <a:p>
            <a:pPr marL="0" lvl="0" indent="0">
              <a:buNone/>
            </a:pPr>
            <a:r>
              <a:rPr lang="en-US" sz="2800" b="1" dirty="0" smtClean="0"/>
              <a:t>a. </a:t>
            </a:r>
            <a:r>
              <a:rPr lang="en-US" sz="2800" dirty="0" smtClean="0"/>
              <a:t>What </a:t>
            </a:r>
            <a:r>
              <a:rPr lang="en-US" sz="2800" dirty="0" smtClean="0"/>
              <a:t>issues </a:t>
            </a:r>
            <a:r>
              <a:rPr lang="en-US" sz="2800" dirty="0"/>
              <a:t>were you trying to address with the environmental conservation </a:t>
            </a:r>
            <a:r>
              <a:rPr lang="en-US" sz="2800" dirty="0" smtClean="0"/>
              <a:t>activities  </a:t>
            </a:r>
            <a:r>
              <a:rPr lang="en-US" sz="2800" dirty="0"/>
              <a:t>that you carried out</a:t>
            </a:r>
            <a:r>
              <a:rPr lang="en-US" sz="2800" dirty="0" smtClean="0"/>
              <a:t>?</a:t>
            </a:r>
          </a:p>
          <a:p>
            <a:pPr lvl="0">
              <a:buAutoNum type="alphaLcPeriod"/>
            </a:pPr>
            <a:endParaRPr lang="en-US" sz="2800" dirty="0"/>
          </a:p>
          <a:p>
            <a:r>
              <a:rPr lang="en-US" sz="2800" dirty="0"/>
              <a:t>Depletion of Oyster and cutting of mangrove</a:t>
            </a:r>
          </a:p>
          <a:p>
            <a:r>
              <a:rPr lang="en-US" sz="2800" dirty="0"/>
              <a:t>Restoration of Oyster and mangroves</a:t>
            </a:r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90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900" dirty="0" smtClean="0"/>
              <a:t>HOW?</a:t>
            </a:r>
            <a:endParaRPr lang="en-US" sz="5900" dirty="0"/>
          </a:p>
          <a:p>
            <a:pPr fontAlgn="base"/>
            <a:r>
              <a:rPr lang="en-US" sz="5900" dirty="0"/>
              <a:t>Members from the communities were brought together and trained on </a:t>
            </a:r>
          </a:p>
          <a:p>
            <a:pPr fontAlgn="base"/>
            <a:r>
              <a:rPr lang="en-US" sz="5900" dirty="0"/>
              <a:t>Oyster ecology and biology</a:t>
            </a:r>
          </a:p>
          <a:p>
            <a:pPr fontAlgn="base"/>
            <a:r>
              <a:rPr lang="en-US" sz="5900" dirty="0"/>
              <a:t>Data collection on conditions that favor or does not favor  oyster habitat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462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2800" dirty="0"/>
              <a:t>Importance of mangroves in oyster habitat</a:t>
            </a:r>
          </a:p>
          <a:p>
            <a:pPr fontAlgn="base"/>
            <a:r>
              <a:rPr lang="en-US" sz="2800" dirty="0"/>
              <a:t>Provide </a:t>
            </a:r>
            <a:r>
              <a:rPr lang="en-US" sz="2800" dirty="0" smtClean="0"/>
              <a:t>spawning </a:t>
            </a:r>
            <a:r>
              <a:rPr lang="en-US" sz="2800" dirty="0"/>
              <a:t>places for oyster and other fishes </a:t>
            </a:r>
          </a:p>
          <a:p>
            <a:pPr fontAlgn="base"/>
            <a:r>
              <a:rPr lang="en-US" sz="2800" dirty="0"/>
              <a:t>Attract various birds and enhance their habitat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5881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 smtClean="0"/>
              <a:t>b</a:t>
            </a:r>
            <a:r>
              <a:rPr lang="en-US" sz="2800" dirty="0" smtClean="0"/>
              <a:t>. What </a:t>
            </a:r>
            <a:r>
              <a:rPr lang="en-US" sz="2800" dirty="0"/>
              <a:t>activities did you do, and what have been some of the best, positive results of this</a:t>
            </a:r>
          </a:p>
          <a:p>
            <a:r>
              <a:rPr lang="en-US" sz="2800" dirty="0"/>
              <a:t>Training</a:t>
            </a:r>
          </a:p>
          <a:p>
            <a:pPr fontAlgn="base"/>
            <a:r>
              <a:rPr lang="en-US" sz="2800" dirty="0"/>
              <a:t>Land was acquired from the traditional leaders </a:t>
            </a:r>
          </a:p>
          <a:p>
            <a:pPr fontAlgn="base"/>
            <a:r>
              <a:rPr lang="en-US" sz="2800" dirty="0"/>
              <a:t>Went round the river  to see where need to be clean as oyster does not  live in dirt </a:t>
            </a:r>
          </a:p>
        </p:txBody>
      </p:sp>
    </p:spTree>
    <p:extLst>
      <p:ext uri="{BB962C8B-B14F-4D97-AF65-F5344CB8AC3E}">
        <p14:creationId xmlns:p14="http://schemas.microsoft.com/office/powerpoint/2010/main" val="1416998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en-US" sz="2800" dirty="0"/>
              <a:t>University of Cape Coast was attached to do the teaching</a:t>
            </a:r>
          </a:p>
          <a:p>
            <a:pPr fontAlgn="base"/>
            <a:r>
              <a:rPr lang="en-US" sz="2800" dirty="0"/>
              <a:t>Nursery was established and seed of mangrove were  bought nursed and planted 13 acres was planted</a:t>
            </a:r>
          </a:p>
          <a:p>
            <a:pPr fontAlgn="base"/>
            <a:r>
              <a:rPr lang="en-US" sz="2800" dirty="0"/>
              <a:t>Establishment of </a:t>
            </a:r>
            <a:r>
              <a:rPr lang="en-US" sz="2800" dirty="0" smtClean="0"/>
              <a:t>Co-management </a:t>
            </a:r>
            <a:r>
              <a:rPr lang="en-US" sz="2800" dirty="0"/>
              <a:t>which </a:t>
            </a:r>
            <a:r>
              <a:rPr lang="en-US" sz="2800" dirty="0" smtClean="0"/>
              <a:t>involves all stakeholders</a:t>
            </a:r>
            <a:endParaRPr lang="en-US" sz="2800" dirty="0"/>
          </a:p>
          <a:p>
            <a:pPr marL="0" indent="0" fontAlgn="base">
              <a:buNone/>
            </a:pPr>
            <a:r>
              <a:rPr lang="en-US" sz="2800" dirty="0"/>
              <a:t> 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59898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sz="2800" dirty="0"/>
              <a:t>Exchange visit</a:t>
            </a:r>
          </a:p>
          <a:p>
            <a:pPr fontAlgn="base"/>
            <a:r>
              <a:rPr lang="en-US" sz="2800" dirty="0"/>
              <a:t>Close season was established for 5 months</a:t>
            </a:r>
          </a:p>
          <a:p>
            <a:pPr fontAlgn="base"/>
            <a:r>
              <a:rPr lang="en-US" sz="2800" dirty="0"/>
              <a:t>Oyster shells were stock into the river</a:t>
            </a:r>
          </a:p>
          <a:p>
            <a:pPr fontAlgn="base"/>
            <a:r>
              <a:rPr lang="en-US" sz="2800" dirty="0"/>
              <a:t>No cutting of mangroves</a:t>
            </a:r>
          </a:p>
          <a:p>
            <a:pPr fontAlgn="base"/>
            <a:r>
              <a:rPr lang="en-US" sz="2800" dirty="0"/>
              <a:t>Data </a:t>
            </a:r>
            <a:r>
              <a:rPr lang="en-US" sz="2800" dirty="0" smtClean="0"/>
              <a:t>Collection</a:t>
            </a:r>
            <a:endParaRPr lang="en-US" sz="2800" dirty="0"/>
          </a:p>
          <a:p>
            <a:pPr fontAlgn="base"/>
            <a:r>
              <a:rPr lang="en-US" sz="2800" dirty="0"/>
              <a:t>Birds </a:t>
            </a:r>
            <a:r>
              <a:rPr lang="en-US" sz="2800" dirty="0" smtClean="0"/>
              <a:t>have </a:t>
            </a:r>
            <a:r>
              <a:rPr lang="en-US" sz="2800" dirty="0"/>
              <a:t>started coming back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514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2800" b="1" dirty="0" smtClean="0"/>
              <a:t>c.  </a:t>
            </a:r>
            <a:r>
              <a:rPr lang="en-US" sz="2800" dirty="0" smtClean="0"/>
              <a:t>Future </a:t>
            </a:r>
            <a:r>
              <a:rPr lang="en-US" sz="2800" dirty="0" smtClean="0"/>
              <a:t>plan? </a:t>
            </a:r>
            <a:r>
              <a:rPr lang="en-US" sz="2800" dirty="0"/>
              <a:t>what might you plan to do next?</a:t>
            </a:r>
          </a:p>
          <a:p>
            <a:pPr marL="0" indent="0" fontAlgn="base">
              <a:buNone/>
            </a:pPr>
            <a:r>
              <a:rPr lang="en-US" sz="2800" dirty="0"/>
              <a:t> </a:t>
            </a:r>
          </a:p>
          <a:p>
            <a:pPr fontAlgn="base"/>
            <a:r>
              <a:rPr lang="en-US" sz="2800" dirty="0"/>
              <a:t>More land is left for planting of mangroves which we need support</a:t>
            </a:r>
          </a:p>
          <a:p>
            <a:pPr fontAlgn="base"/>
            <a:r>
              <a:rPr lang="en-US" sz="2800" dirty="0"/>
              <a:t>Request FAO for </a:t>
            </a:r>
            <a:r>
              <a:rPr lang="en-US" sz="2800" dirty="0" smtClean="0"/>
              <a:t>collaboration </a:t>
            </a:r>
            <a:r>
              <a:rPr lang="en-US" sz="2800" dirty="0"/>
              <a:t>and support</a:t>
            </a:r>
            <a:r>
              <a:rPr lang="en-US" dirty="0"/>
              <a:t>.</a:t>
            </a:r>
          </a:p>
          <a:p>
            <a:pPr fontAlgn="base"/>
            <a:endParaRPr lang="en-US" dirty="0"/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5340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68</TotalTime>
  <Words>251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Ion Boardroom</vt:lpstr>
      <vt:lpstr>  PRESENTATION BY BERNICE BEBLI, FRANCIS AGBESHIE FROM DENSU OYSTERS PICKERS ASSOCIATION -DOPA LED BY LYDIA SASU (MRS) TO SSF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afua_sasu@outlook.com</dc:creator>
  <cp:lastModifiedBy>afua_sasu@outlook.com</cp:lastModifiedBy>
  <cp:revision>15</cp:revision>
  <dcterms:created xsi:type="dcterms:W3CDTF">2021-11-25T14:13:18Z</dcterms:created>
  <dcterms:modified xsi:type="dcterms:W3CDTF">2021-11-25T15:24:13Z</dcterms:modified>
</cp:coreProperties>
</file>